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95" r:id="rId3"/>
    <p:sldId id="344" r:id="rId4"/>
    <p:sldId id="342" r:id="rId5"/>
    <p:sldId id="345" r:id="rId6"/>
    <p:sldId id="343" r:id="rId7"/>
    <p:sldId id="346" r:id="rId8"/>
    <p:sldId id="262" r:id="rId9"/>
    <p:sldId id="311" r:id="rId10"/>
    <p:sldId id="312" r:id="rId11"/>
    <p:sldId id="313" r:id="rId12"/>
    <p:sldId id="314" r:id="rId13"/>
    <p:sldId id="315" r:id="rId14"/>
    <p:sldId id="316" r:id="rId15"/>
    <p:sldId id="296" r:id="rId16"/>
    <p:sldId id="328" r:id="rId17"/>
    <p:sldId id="336" r:id="rId18"/>
    <p:sldId id="338" r:id="rId19"/>
    <p:sldId id="329" r:id="rId20"/>
    <p:sldId id="324" r:id="rId21"/>
    <p:sldId id="330" r:id="rId22"/>
    <p:sldId id="331" r:id="rId23"/>
    <p:sldId id="332" r:id="rId24"/>
    <p:sldId id="325" r:id="rId25"/>
    <p:sldId id="327" r:id="rId26"/>
    <p:sldId id="326" r:id="rId27"/>
    <p:sldId id="322" r:id="rId28"/>
    <p:sldId id="319" r:id="rId29"/>
    <p:sldId id="317" r:id="rId30"/>
    <p:sldId id="318" r:id="rId31"/>
    <p:sldId id="298" r:id="rId32"/>
    <p:sldId id="333" r:id="rId33"/>
    <p:sldId id="339" r:id="rId34"/>
    <p:sldId id="340" r:id="rId35"/>
    <p:sldId id="341" r:id="rId36"/>
    <p:sldId id="347" r:id="rId37"/>
    <p:sldId id="260" r:id="rId38"/>
  </p:sldIdLst>
  <p:sldSz cx="9144000" cy="5143500" type="screen16x9"/>
  <p:notesSz cx="6858000" cy="9144000"/>
  <p:embeddedFontLst>
    <p:embeddedFont>
      <p:font typeface="Quicksand" panose="020B0604020202020204" charset="0"/>
      <p:regular r:id="rId40"/>
      <p:bold r:id="rId41"/>
    </p:embeddedFont>
    <p:embeddedFont>
      <p:font typeface="Short Stack" panose="020B0604020202020204" charset="0"/>
      <p:regular r:id="rId42"/>
    </p:embeddedFont>
    <p:embeddedFont>
      <p:font typeface="Arial Narrow" panose="020B0606020202030204" pitchFamily="34" charset="0"/>
      <p:regular r:id="rId43"/>
      <p:bold r:id="rId44"/>
      <p:italic r:id="rId45"/>
      <p:boldItalic r:id="rId46"/>
    </p:embeddedFont>
    <p:embeddedFont>
      <p:font typeface="Amatic SC" panose="020B0604020202020204" charset="-79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CB37-95F9-485E-A174-E9CAC466BC3E}">
  <a:tblStyle styleId="{2B03CB37-95F9-485E-A174-E9CAC466B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57D16-7341-47D1-A7A5-6802A93928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1" autoAdjust="0"/>
  </p:normalViewPr>
  <p:slideViewPr>
    <p:cSldViewPr snapToGrid="0">
      <p:cViewPr>
        <p:scale>
          <a:sx n="100" d="100"/>
          <a:sy n="100" d="100"/>
        </p:scale>
        <p:origin x="94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1240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003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199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19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95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010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3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90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52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avLst/>
                <a:gdLst/>
                <a:ahLst/>
                <a:cxnLst/>
                <a:rect l="l" t="t" r="r" b="b"/>
                <a:pathLst>
                  <a:path w="580988" h="819510" extrusionOk="0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avLst/>
                <a:gdLst/>
                <a:ahLst/>
                <a:cxnLst/>
                <a:rect l="l" t="t" r="r" b="b"/>
                <a:pathLst>
                  <a:path w="35017" h="31731" extrusionOk="0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avLst/>
                <a:gdLst/>
                <a:ahLst/>
                <a:cxnLst/>
                <a:rect l="l" t="t" r="r" b="b"/>
                <a:pathLst>
                  <a:path w="699146" h="638994" extrusionOk="0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" name="Google Shape;29;p2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31" name="Google Shape;31;p2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avLst/>
                <a:gdLst/>
                <a:ahLst/>
                <a:cxnLst/>
                <a:rect l="l" t="t" r="r" b="b"/>
                <a:pathLst>
                  <a:path w="293264" h="644114" extrusionOk="0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40" name="Google Shape;40;p2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avLst/>
                <a:gdLst/>
                <a:ahLst/>
                <a:cxnLst/>
                <a:rect l="l" t="t" r="r" b="b"/>
                <a:pathLst>
                  <a:path w="393594" h="376095" extrusionOk="0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42" name="Google Shape;42;p2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720725" extrusionOk="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3" name="Google Shape;53;p2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56" name="Google Shape;56;p2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58" name="Google Shape;58;p2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61" name="Google Shape;61;p2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avLst/>
                <a:gdLst/>
                <a:ahLst/>
                <a:cxnLst/>
                <a:rect l="l" t="t" r="r" b="b"/>
                <a:pathLst>
                  <a:path w="461644" h="468109" extrusionOk="0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4" name="Google Shape;64;p2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66" name="Google Shape;66;p2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67" name="Google Shape;67;p2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avLst/>
                <a:gdLst/>
                <a:ahLst/>
                <a:cxnLst/>
                <a:rect l="l" t="t" r="r" b="b"/>
                <a:pathLst>
                  <a:path w="336906" h="530506" extrusionOk="0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72" name="Google Shape;72;p2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avLst/>
                <a:gdLst/>
                <a:ahLst/>
                <a:cxnLst/>
                <a:rect l="l" t="t" r="r" b="b"/>
                <a:pathLst>
                  <a:path w="422747" h="624012" extrusionOk="0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avLst/>
                <a:gdLst/>
                <a:ahLst/>
                <a:cxnLst/>
                <a:rect l="l" t="t" r="r" b="b"/>
                <a:pathLst>
                  <a:path w="556153" h="699230" extrusionOk="0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77" name="Google Shape;77;p2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avLst/>
                <a:gdLst/>
                <a:ahLst/>
                <a:cxnLst/>
                <a:rect l="l" t="t" r="r" b="b"/>
                <a:pathLst>
                  <a:path w="274579" h="267334" extrusionOk="0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84" name="Google Shape;84;p2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85" name="Google Shape;85;p2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14760" extrusionOk="0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avLst/>
                <a:gdLst/>
                <a:ahLst/>
                <a:cxnLst/>
                <a:rect l="l" t="t" r="r" b="b"/>
                <a:pathLst>
                  <a:path w="254831" h="548433" extrusionOk="0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87" name="Google Shape;87;p2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94" name="Google Shape;94;p2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95" name="Google Shape;95;p2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avLst/>
                <a:gdLst/>
                <a:ahLst/>
                <a:cxnLst/>
                <a:rect l="l" t="t" r="r" b="b"/>
                <a:pathLst>
                  <a:path w="23544" h="23844" extrusionOk="0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avLst/>
                <a:gdLst/>
                <a:ahLst/>
                <a:cxnLst/>
                <a:rect l="l" t="t" r="r" b="b"/>
                <a:pathLst>
                  <a:path w="386433" h="391754" extrusionOk="0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0" name="Google Shape;100;p2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12" name="Google Shape;112;p3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13" name="Google Shape;113;p3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3" name="Google Shape;133;p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36" name="Google Shape;136;p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8" name="Google Shape;138;p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1" name="Google Shape;141;p3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2" name="Google Shape;162;p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5" name="Google Shape;165;p3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7" name="Google Shape;167;p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168" name="Google Shape;168;p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1" name="Google Shape;171;p3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5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"/>
          <p:cNvGrpSpPr/>
          <p:nvPr/>
        </p:nvGrpSpPr>
        <p:grpSpPr>
          <a:xfrm>
            <a:off x="-83913" y="-168653"/>
            <a:ext cx="9288757" cy="5426904"/>
            <a:chOff x="-83913" y="-168653"/>
            <a:chExt cx="9288757" cy="5426904"/>
          </a:xfrm>
        </p:grpSpPr>
        <p:sp>
          <p:nvSpPr>
            <p:cNvPr id="177" name="Google Shape;177;p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7" name="Google Shape;197;p4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0" name="Google Shape;200;p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2" name="Google Shape;202;p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6" name="Google Shape;226;p4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9" name="Google Shape;229;p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5" name="Google Shape;235;p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239" name="Google Shape;239;p4"/>
          <p:cNvSpPr txBox="1">
            <a:spLocks noGrp="1"/>
          </p:cNvSpPr>
          <p:nvPr>
            <p:ph type="body" idx="1"/>
          </p:nvPr>
        </p:nvSpPr>
        <p:spPr>
          <a:xfrm>
            <a:off x="2052200" y="1253925"/>
            <a:ext cx="5039700" cy="26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✘"/>
              <a:defRPr sz="3600" b="1">
                <a:latin typeface="Amatic SC"/>
                <a:ea typeface="Amatic SC"/>
                <a:cs typeface="Amatic SC"/>
                <a:sym typeface="Amatic SC"/>
              </a:defRPr>
            </a:lvl1pPr>
            <a:lvl2pPr marL="914400" lvl="1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2pPr>
            <a:lvl3pPr marL="1371600" lvl="2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3pPr>
            <a:lvl4pPr marL="1828800" lvl="3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4pPr>
            <a:lvl5pPr marL="2286000" lvl="4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5pPr>
            <a:lvl6pPr marL="2743200" lvl="5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6pPr>
            <a:lvl7pPr marL="3200400" lvl="6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7pPr>
            <a:lvl8pPr marL="3657600" lvl="7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8pPr>
            <a:lvl9pPr marL="4114800" lvl="8" indent="-45720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Font typeface="Amatic SC"/>
              <a:buChar char="✗"/>
              <a:defRPr sz="3600" b="1"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240" name="Google Shape;240;p4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243" name="Google Shape;243;p5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3" name="Google Shape;263;p5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66" name="Google Shape;266;p5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68" name="Google Shape;268;p5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269" name="Google Shape;269;p5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71" name="Google Shape;271;p5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94" name="Google Shape;294;p5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96" name="Google Shape;296;p5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297" name="Google Shape;297;p5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00" name="Google Shape;300;p5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02" name="Google Shape;302;p5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✗"/>
              <a:defRPr/>
            </a:lvl9pPr>
          </a:lstStyle>
          <a:p>
            <a:endParaRPr/>
          </a:p>
        </p:txBody>
      </p:sp>
      <p:sp>
        <p:nvSpPr>
          <p:cNvPr id="304" name="Google Shape;304;p5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6"/>
          <p:cNvGrpSpPr/>
          <p:nvPr/>
        </p:nvGrpSpPr>
        <p:grpSpPr>
          <a:xfrm>
            <a:off x="-45603" y="4341395"/>
            <a:ext cx="9272423" cy="910791"/>
            <a:chOff x="-45603" y="440026"/>
            <a:chExt cx="9272423" cy="910791"/>
          </a:xfrm>
        </p:grpSpPr>
        <p:sp>
          <p:nvSpPr>
            <p:cNvPr id="307" name="Google Shape;307;p6"/>
            <p:cNvSpPr/>
            <p:nvPr/>
          </p:nvSpPr>
          <p:spPr>
            <a:xfrm>
              <a:off x="2176354" y="708034"/>
              <a:ext cx="281779" cy="397462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52323" y="912340"/>
              <a:ext cx="339086" cy="309912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rot="-2700000">
              <a:off x="4913658" y="470447"/>
              <a:ext cx="181249" cy="400170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-1967309">
              <a:off x="27613" y="549243"/>
              <a:ext cx="142154" cy="312221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508977" y="1054156"/>
              <a:ext cx="212880" cy="143991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683118" y="1001445"/>
              <a:ext cx="272854" cy="185024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 rot="3663599">
              <a:off x="5966469" y="976075"/>
              <a:ext cx="204754" cy="377157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-3368760">
              <a:off x="5437768" y="638636"/>
              <a:ext cx="351278" cy="93987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rot="3013936">
              <a:off x="1856192" y="906044"/>
              <a:ext cx="112704" cy="289910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 rot="2198047">
              <a:off x="3510054" y="793341"/>
              <a:ext cx="140231" cy="36705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rot="9906392">
              <a:off x="7295836" y="1033664"/>
              <a:ext cx="191420" cy="182909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01831" y="611168"/>
              <a:ext cx="314135" cy="349552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5200465" y="821938"/>
              <a:ext cx="313748" cy="356086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 rot="-988374">
              <a:off x="8793699" y="981136"/>
              <a:ext cx="395858" cy="320125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 rot="1179229">
              <a:off x="6978602" y="547675"/>
              <a:ext cx="347146" cy="378286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980841" y="910413"/>
              <a:ext cx="326644" cy="367792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8699186" y="523462"/>
              <a:ext cx="403969" cy="323646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870722" y="1009504"/>
              <a:ext cx="256151" cy="229019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 rot="-2424567">
              <a:off x="1204048" y="475241"/>
              <a:ext cx="211213" cy="278694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7556769" y="607048"/>
              <a:ext cx="402022" cy="236475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27" name="Google Shape;327;p6"/>
            <p:cNvGrpSpPr/>
            <p:nvPr/>
          </p:nvGrpSpPr>
          <p:grpSpPr>
            <a:xfrm rot="890855">
              <a:off x="3181660" y="515636"/>
              <a:ext cx="370663" cy="217580"/>
              <a:chOff x="1429156" y="1387535"/>
              <a:chExt cx="657769" cy="386112"/>
            </a:xfrm>
          </p:grpSpPr>
          <p:sp>
            <p:nvSpPr>
              <p:cNvPr id="328" name="Google Shape;328;p6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0" name="Google Shape;330;p6"/>
            <p:cNvSpPr/>
            <p:nvPr/>
          </p:nvSpPr>
          <p:spPr>
            <a:xfrm rot="-2499483">
              <a:off x="4165391" y="919169"/>
              <a:ext cx="428994" cy="113072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74582" y="523294"/>
              <a:ext cx="375105" cy="294447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32" name="Google Shape;332;p6"/>
            <p:cNvGrpSpPr/>
            <p:nvPr/>
          </p:nvGrpSpPr>
          <p:grpSpPr>
            <a:xfrm>
              <a:off x="3707787" y="505390"/>
              <a:ext cx="212392" cy="256778"/>
              <a:chOff x="1010452" y="1144365"/>
              <a:chExt cx="376916" cy="455685"/>
            </a:xfrm>
          </p:grpSpPr>
          <p:sp>
            <p:nvSpPr>
              <p:cNvPr id="333" name="Google Shape;333;p6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35" name="Google Shape;335;p6"/>
            <p:cNvSpPr/>
            <p:nvPr/>
          </p:nvSpPr>
          <p:spPr>
            <a:xfrm rot="-1100489">
              <a:off x="8420309" y="672386"/>
              <a:ext cx="223722" cy="226855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3572521" y="981550"/>
              <a:ext cx="255529" cy="288428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 rot="1800079">
              <a:off x="8229930" y="1002016"/>
              <a:ext cx="198020" cy="248076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3943429" y="927518"/>
              <a:ext cx="163399" cy="25729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038156" y="505004"/>
              <a:ext cx="340006" cy="361563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2854633" y="688547"/>
              <a:ext cx="416637" cy="259709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 rot="-1252057">
              <a:off x="6497159" y="534061"/>
              <a:ext cx="204722" cy="302187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2537776" y="539860"/>
              <a:ext cx="230803" cy="290180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713194" y="743996"/>
              <a:ext cx="256984" cy="24403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507283" y="945803"/>
              <a:ext cx="99390" cy="211075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045390" y="829868"/>
              <a:ext cx="135793" cy="114511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5019180" y="1018026"/>
              <a:ext cx="99190" cy="9853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 rot="9301126">
              <a:off x="6297718" y="732778"/>
              <a:ext cx="123698" cy="266216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756780" y="575182"/>
              <a:ext cx="134585" cy="137354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716478" y="737980"/>
              <a:ext cx="145419" cy="160635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1639378" y="819333"/>
              <a:ext cx="126045" cy="135687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8172573" y="555140"/>
              <a:ext cx="115263" cy="15729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481735" y="547509"/>
              <a:ext cx="87093" cy="153839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2048182" y="505004"/>
              <a:ext cx="126077" cy="173483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26658" y="1006747"/>
              <a:ext cx="126356" cy="163706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55" name="Google Shape;355;p6"/>
            <p:cNvGrpSpPr/>
            <p:nvPr/>
          </p:nvGrpSpPr>
          <p:grpSpPr>
            <a:xfrm>
              <a:off x="7836651" y="987182"/>
              <a:ext cx="121750" cy="155749"/>
              <a:chOff x="6422295" y="3351500"/>
              <a:chExt cx="252856" cy="323399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58" name="Google Shape;358;p6"/>
            <p:cNvSpPr/>
            <p:nvPr/>
          </p:nvSpPr>
          <p:spPr>
            <a:xfrm>
              <a:off x="1353734" y="881315"/>
              <a:ext cx="187420" cy="190001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088369" y="586056"/>
              <a:ext cx="149720" cy="115699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360" name="Google Shape;360;p6"/>
            <p:cNvGrpSpPr/>
            <p:nvPr/>
          </p:nvGrpSpPr>
          <p:grpSpPr>
            <a:xfrm>
              <a:off x="3137402" y="1006079"/>
              <a:ext cx="129429" cy="165162"/>
              <a:chOff x="6793660" y="3322411"/>
              <a:chExt cx="268804" cy="342944"/>
            </a:xfrm>
          </p:grpSpPr>
          <p:sp>
            <p:nvSpPr>
              <p:cNvPr id="361" name="Google Shape;361;p6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rgbClr val="30485C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364" name="Google Shape;364;p6"/>
            <p:cNvSpPr/>
            <p:nvPr/>
          </p:nvSpPr>
          <p:spPr>
            <a:xfrm>
              <a:off x="2776508" y="1006744"/>
              <a:ext cx="212021" cy="115156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 rot="1466637">
              <a:off x="5246242" y="579297"/>
              <a:ext cx="132710" cy="129208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rgbClr val="30485C">
                <a:alpha val="201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  <p:sp>
        <p:nvSpPr>
          <p:cNvPr id="366" name="Google Shape;366;p6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"/>
          <p:cNvSpPr txBox="1">
            <a:spLocks noGrp="1"/>
          </p:cNvSpPr>
          <p:nvPr>
            <p:ph type="body" idx="1"/>
          </p:nvPr>
        </p:nvSpPr>
        <p:spPr>
          <a:xfrm>
            <a:off x="1028375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8" name="Google Shape;368;p6"/>
          <p:cNvSpPr txBox="1">
            <a:spLocks noGrp="1"/>
          </p:cNvSpPr>
          <p:nvPr>
            <p:ph type="body" idx="2"/>
          </p:nvPr>
        </p:nvSpPr>
        <p:spPr>
          <a:xfrm>
            <a:off x="4675573" y="1404153"/>
            <a:ext cx="3440100" cy="26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9pPr>
          </a:lstStyle>
          <a:p>
            <a:endParaRPr/>
          </a:p>
        </p:txBody>
      </p:sp>
      <p:sp>
        <p:nvSpPr>
          <p:cNvPr id="369" name="Google Shape;369;p6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Google Shape;7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8;p1"/>
            <p:cNvGrpSpPr/>
            <p:nvPr/>
          </p:nvGrpSpPr>
          <p:grpSpPr>
            <a:xfrm>
              <a:off x="0" y="566400"/>
              <a:ext cx="9144000" cy="4015149"/>
              <a:chOff x="0" y="566400"/>
              <a:chExt cx="9144000" cy="401514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0" y="566400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1138664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2283193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2855457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427721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3999985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4572249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1710928"/>
                <a:ext cx="9144000" cy="9300"/>
              </a:xfrm>
              <a:prstGeom prst="rect">
                <a:avLst/>
              </a:prstGeom>
              <a:solidFill>
                <a:srgbClr val="30485C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1028375" y="662026"/>
            <a:ext cx="70872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1028375" y="1327952"/>
            <a:ext cx="7087200" cy="26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"/>
          <p:cNvSpPr txBox="1">
            <a:spLocks noGrp="1"/>
          </p:cNvSpPr>
          <p:nvPr>
            <p:ph type="ctrTitle"/>
          </p:nvPr>
        </p:nvSpPr>
        <p:spPr>
          <a:xfrm>
            <a:off x="1858949" y="2106549"/>
            <a:ext cx="5371200" cy="15638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Protofolio</a:t>
            </a:r>
            <a:endParaRPr dirty="0"/>
          </a:p>
        </p:txBody>
      </p:sp>
      <p:sp>
        <p:nvSpPr>
          <p:cNvPr id="3" name="Google Shape;699;p14"/>
          <p:cNvSpPr txBox="1">
            <a:spLocks/>
          </p:cNvSpPr>
          <p:nvPr/>
        </p:nvSpPr>
        <p:spPr>
          <a:xfrm>
            <a:off x="1055950" y="3034299"/>
            <a:ext cx="7087200" cy="82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200" dirty="0" err="1" smtClean="0"/>
              <a:t>Mochammad</a:t>
            </a:r>
            <a:r>
              <a:rPr lang="en-US" sz="3200" dirty="0" smtClean="0"/>
              <a:t> </a:t>
            </a:r>
            <a:r>
              <a:rPr lang="en-US" sz="3200" dirty="0" err="1" smtClean="0"/>
              <a:t>Ervinda</a:t>
            </a:r>
            <a:r>
              <a:rPr lang="en-US" sz="3200" dirty="0" smtClean="0"/>
              <a:t> </a:t>
            </a:r>
            <a:r>
              <a:rPr lang="en-US" sz="3200" dirty="0" err="1" smtClean="0"/>
              <a:t>Yudistira</a:t>
            </a:r>
            <a:endParaRPr lang="en-US" sz="3200" dirty="0" smtClean="0"/>
          </a:p>
        </p:txBody>
      </p:sp>
      <p:sp>
        <p:nvSpPr>
          <p:cNvPr id="5" name="Google Shape;694;p13"/>
          <p:cNvSpPr txBox="1">
            <a:spLocks/>
          </p:cNvSpPr>
          <p:nvPr/>
        </p:nvSpPr>
        <p:spPr>
          <a:xfrm>
            <a:off x="1913950" y="1178799"/>
            <a:ext cx="5371200" cy="156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8800" dirty="0" smtClean="0"/>
              <a:t>Welcome</a:t>
            </a:r>
            <a:r>
              <a:rPr lang="en-US" dirty="0" smtClean="0"/>
              <a:t> to </a:t>
            </a:r>
            <a:r>
              <a:rPr lang="en-US" sz="8000" dirty="0" smtClean="0"/>
              <a:t>My</a:t>
            </a:r>
            <a:r>
              <a:rPr lang="en-US" dirty="0" smtClean="0"/>
              <a:t>..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323814" y="3300090"/>
            <a:ext cx="4627001" cy="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0"/>
            <a:ext cx="7087200" cy="550200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Fitur</a:t>
            </a:r>
            <a:r>
              <a:rPr lang="en-US" dirty="0" smtClean="0"/>
              <a:t> 1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 smtClean="0"/>
              <a:t> (Negative)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524" b="20346"/>
          <a:stretch/>
        </p:blipFill>
        <p:spPr>
          <a:xfrm>
            <a:off x="1021425" y="1058032"/>
            <a:ext cx="7032322" cy="1443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01" y="2959645"/>
            <a:ext cx="6825349" cy="1990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75" y="796376"/>
            <a:ext cx="7025372" cy="26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01" y="2680914"/>
            <a:ext cx="6825349" cy="2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39054"/>
            <a:ext cx="7087200" cy="550200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Fitur</a:t>
            </a:r>
            <a:r>
              <a:rPr lang="en-US" dirty="0" smtClean="0"/>
              <a:t> 2 </a:t>
            </a:r>
            <a:r>
              <a:rPr lang="en-US" dirty="0" err="1" smtClean="0"/>
              <a:t>Beli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 (</a:t>
            </a:r>
            <a:r>
              <a:rPr lang="en-US" dirty="0" err="1" smtClean="0"/>
              <a:t>Postive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0" y="1271826"/>
            <a:ext cx="8696945" cy="1208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1" y="3052187"/>
            <a:ext cx="8696945" cy="1126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32"/>
          <a:stretch/>
        </p:blipFill>
        <p:spPr>
          <a:xfrm>
            <a:off x="223500" y="978734"/>
            <a:ext cx="8696945" cy="293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00" y="2758967"/>
            <a:ext cx="8696945" cy="2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39054"/>
            <a:ext cx="7087200" cy="550200"/>
          </a:xfrm>
        </p:spPr>
        <p:txBody>
          <a:bodyPr/>
          <a:lstStyle/>
          <a:p>
            <a:r>
              <a:rPr lang="en-US" dirty="0" err="1" smtClean="0"/>
              <a:t>Fitur</a:t>
            </a:r>
            <a:r>
              <a:rPr lang="en-US" dirty="0" smtClean="0"/>
              <a:t> Test 2</a:t>
            </a:r>
            <a:r>
              <a:rPr lang="en-US" dirty="0"/>
              <a:t> </a:t>
            </a:r>
            <a:r>
              <a:rPr lang="en-US" dirty="0" err="1"/>
              <a:t>Beli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 smtClean="0"/>
              <a:t> (Negative)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93"/>
          <a:stretch/>
        </p:blipFill>
        <p:spPr>
          <a:xfrm>
            <a:off x="783771" y="1454997"/>
            <a:ext cx="7775199" cy="1060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8" y="3115873"/>
            <a:ext cx="8106578" cy="1043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9" y="2810801"/>
            <a:ext cx="8106578" cy="305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332"/>
          <a:stretch/>
        </p:blipFill>
        <p:spPr>
          <a:xfrm>
            <a:off x="781309" y="1161905"/>
            <a:ext cx="7777661" cy="2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39054"/>
            <a:ext cx="7087200" cy="550200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Fitur</a:t>
            </a:r>
            <a:r>
              <a:rPr lang="en-US" dirty="0" smtClean="0"/>
              <a:t> 3 Filter </a:t>
            </a:r>
            <a:r>
              <a:rPr lang="en-US" dirty="0" err="1" smtClean="0"/>
              <a:t>Produk</a:t>
            </a:r>
            <a:r>
              <a:rPr lang="en-US" dirty="0" smtClean="0"/>
              <a:t> (Positive)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8" y="1506121"/>
            <a:ext cx="8658911" cy="765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2" y="2922702"/>
            <a:ext cx="8508902" cy="7125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22" y="2616464"/>
            <a:ext cx="8508902" cy="306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17" y="1295172"/>
            <a:ext cx="8658911" cy="2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2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249" y="39054"/>
            <a:ext cx="7087200" cy="550200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Fitur</a:t>
            </a:r>
            <a:r>
              <a:rPr lang="en-US" dirty="0" smtClean="0"/>
              <a:t> 3 </a:t>
            </a:r>
            <a:r>
              <a:rPr lang="en-US" dirty="0"/>
              <a:t>Filter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smtClean="0"/>
              <a:t>(Negative)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2" y="1273162"/>
            <a:ext cx="8427583" cy="934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3" y="2863599"/>
            <a:ext cx="8515888" cy="923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13" y="2557361"/>
            <a:ext cx="8515888" cy="306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81" y="1011506"/>
            <a:ext cx="8427583" cy="2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380143"/>
            <a:ext cx="7087200" cy="550200"/>
          </a:xfrm>
        </p:spPr>
        <p:txBody>
          <a:bodyPr/>
          <a:lstStyle/>
          <a:p>
            <a:r>
              <a:rPr lang="en-US" dirty="0" smtClean="0"/>
              <a:t>Test scenario and test case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10" y="1017008"/>
            <a:ext cx="6566620" cy="32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9"/>
          <p:cNvSpPr txBox="1">
            <a:spLocks noGrp="1"/>
          </p:cNvSpPr>
          <p:nvPr>
            <p:ph type="subTitle" idx="4294967295"/>
          </p:nvPr>
        </p:nvSpPr>
        <p:spPr>
          <a:xfrm>
            <a:off x="1498200" y="3411551"/>
            <a:ext cx="6147600" cy="14079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Test scenario </a:t>
            </a:r>
            <a:r>
              <a:rPr lang="en" dirty="0" smtClean="0">
                <a:solidFill>
                  <a:schemeClr val="lt1"/>
                </a:solidFill>
              </a:rPr>
              <a:t>dan test case pada web testing </a:t>
            </a:r>
            <a:r>
              <a:rPr lang="en" dirty="0" smtClean="0">
                <a:solidFill>
                  <a:schemeClr val="lt1"/>
                </a:solidFill>
              </a:rPr>
              <a:t>SourceDemo</a:t>
            </a:r>
            <a:endParaRPr lang="en" dirty="0" smtClean="0">
              <a:solidFill>
                <a:schemeClr val="lt1"/>
              </a:solidFill>
            </a:endParaRPr>
          </a:p>
        </p:txBody>
      </p:sp>
      <p:sp>
        <p:nvSpPr>
          <p:cNvPr id="736" name="Google Shape;736;p19"/>
          <p:cNvSpPr/>
          <p:nvPr/>
        </p:nvSpPr>
        <p:spPr>
          <a:xfrm>
            <a:off x="4572908" y="558817"/>
            <a:ext cx="1628410" cy="16500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7" name="Google Shape;737;p19"/>
          <p:cNvSpPr/>
          <p:nvPr/>
        </p:nvSpPr>
        <p:spPr>
          <a:xfrm rot="1473006">
            <a:off x="3092298" y="1382716"/>
            <a:ext cx="952095" cy="92740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8" name="Google Shape;738;p19"/>
          <p:cNvSpPr/>
          <p:nvPr/>
        </p:nvSpPr>
        <p:spPr>
          <a:xfrm>
            <a:off x="4257952" y="401125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Google Shape;739;p19"/>
          <p:cNvSpPr/>
          <p:nvPr/>
        </p:nvSpPr>
        <p:spPr>
          <a:xfrm rot="2487045">
            <a:off x="3989895" y="2239026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Google Shape;740;p1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ctrTitle" idx="4294967295"/>
          </p:nvPr>
        </p:nvSpPr>
        <p:spPr>
          <a:xfrm>
            <a:off x="1498200" y="2589275"/>
            <a:ext cx="6147600" cy="83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lt1"/>
                </a:solidFill>
              </a:rPr>
              <a:t>Project 02</a:t>
            </a:r>
            <a:endParaRPr sz="6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249" y="39054"/>
            <a:ext cx="7087200" cy="550200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Autehntic</a:t>
            </a:r>
            <a:r>
              <a:rPr lang="en-US" dirty="0" smtClean="0"/>
              <a:t> </a:t>
            </a:r>
            <a:r>
              <a:rPr lang="en-US" dirty="0" err="1" smtClean="0"/>
              <a:t>Sourcedemo</a:t>
            </a:r>
            <a:r>
              <a:rPr lang="en-US" dirty="0" smtClean="0"/>
              <a:t> with </a:t>
            </a:r>
            <a:r>
              <a:rPr lang="en-US" dirty="0" err="1" smtClean="0"/>
              <a:t>google</a:t>
            </a:r>
            <a:r>
              <a:rPr lang="en-US" dirty="0" smtClean="0"/>
              <a:t> 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2" y="1047368"/>
            <a:ext cx="8495376" cy="35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249" y="39054"/>
            <a:ext cx="7087200" cy="550200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Autehntic</a:t>
            </a:r>
            <a:r>
              <a:rPr lang="en-US" dirty="0" smtClean="0"/>
              <a:t> </a:t>
            </a:r>
            <a:r>
              <a:rPr lang="en-US" dirty="0" err="1" smtClean="0"/>
              <a:t>Sourcedemo</a:t>
            </a:r>
            <a:r>
              <a:rPr lang="en-US" dirty="0" smtClean="0"/>
              <a:t> with </a:t>
            </a:r>
            <a:r>
              <a:rPr lang="en-US" dirty="0" err="1" smtClean="0"/>
              <a:t>google</a:t>
            </a:r>
            <a:r>
              <a:rPr lang="en-US" dirty="0" smtClean="0"/>
              <a:t> 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53" y="864303"/>
            <a:ext cx="4772962" cy="3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380143"/>
            <a:ext cx="7087200" cy="550200"/>
          </a:xfrm>
        </p:spPr>
        <p:txBody>
          <a:bodyPr/>
          <a:lstStyle/>
          <a:p>
            <a:r>
              <a:rPr lang="en-US" dirty="0" smtClean="0"/>
              <a:t>Test scenario and test case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8" y="972889"/>
            <a:ext cx="8349493" cy="33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03" y="969558"/>
            <a:ext cx="4038613" cy="550200"/>
          </a:xfrm>
        </p:spPr>
        <p:txBody>
          <a:bodyPr/>
          <a:lstStyle/>
          <a:p>
            <a:r>
              <a:rPr lang="en-US" sz="4800" dirty="0" smtClean="0"/>
              <a:t>About Me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521558"/>
            <a:ext cx="4097612" cy="322829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id-ID" sz="1200" dirty="0"/>
              <a:t>Lulusan S1 </a:t>
            </a:r>
            <a:r>
              <a:rPr lang="id-ID" sz="1200" b="1" dirty="0"/>
              <a:t>Informatika</a:t>
            </a:r>
            <a:r>
              <a:rPr lang="id-ID" sz="1200" dirty="0"/>
              <a:t> dari </a:t>
            </a:r>
            <a:r>
              <a:rPr lang="id-ID" sz="1200" b="1" dirty="0"/>
              <a:t>Universitas Pembangunan Negeri Veteran Jawa Timur </a:t>
            </a:r>
            <a:r>
              <a:rPr lang="id-ID" sz="1200" dirty="0"/>
              <a:t>tahun </a:t>
            </a:r>
            <a:r>
              <a:rPr lang="id-ID" sz="1200" dirty="0" smtClean="0"/>
              <a:t>2022</a:t>
            </a:r>
            <a:r>
              <a:rPr lang="en-US" sz="1200" dirty="0" smtClean="0"/>
              <a:t> (GPA 3.60 – </a:t>
            </a:r>
            <a:r>
              <a:rPr lang="en-US" sz="1200" dirty="0" err="1" smtClean="0"/>
              <a:t>Cumlaude</a:t>
            </a:r>
            <a:r>
              <a:rPr lang="en-US" sz="1200" dirty="0" smtClean="0"/>
              <a:t>)</a:t>
            </a:r>
            <a:r>
              <a:rPr lang="id-ID" sz="1200" dirty="0" smtClean="0"/>
              <a:t>. </a:t>
            </a:r>
            <a:endParaRPr lang="en-US" sz="1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id-ID" sz="1200" dirty="0" smtClean="0"/>
              <a:t>Memiliki </a:t>
            </a:r>
            <a:r>
              <a:rPr lang="id-ID" sz="1200" dirty="0"/>
              <a:t>pengalaman 2 tahun bekerja sebagai </a:t>
            </a:r>
            <a:r>
              <a:rPr lang="id-ID" sz="1200" b="1" dirty="0"/>
              <a:t>IT Support</a:t>
            </a:r>
            <a:r>
              <a:rPr lang="id-ID" sz="1200" dirty="0"/>
              <a:t> di perusahaan </a:t>
            </a:r>
            <a:r>
              <a:rPr lang="id-ID" sz="1200" b="1" dirty="0"/>
              <a:t>Lazada Indonesia </a:t>
            </a:r>
            <a:r>
              <a:rPr lang="id-ID" sz="1200" dirty="0"/>
              <a:t>area </a:t>
            </a:r>
            <a:r>
              <a:rPr lang="id-ID" sz="1200" b="1" dirty="0"/>
              <a:t>Jawa Timur</a:t>
            </a:r>
            <a:r>
              <a:rPr lang="id-ID" sz="1200" dirty="0"/>
              <a:t>, </a:t>
            </a:r>
            <a:endParaRPr lang="en-US" sz="1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id-ID" sz="1200" dirty="0" smtClean="0"/>
              <a:t>Selama </a:t>
            </a:r>
            <a:r>
              <a:rPr lang="id-ID" sz="1200" dirty="0"/>
              <a:t>belajar dan bekerja, telah menguasai Audit, </a:t>
            </a:r>
            <a:r>
              <a:rPr lang="id-ID" sz="1200" b="1" dirty="0"/>
              <a:t>Pelaporan Bug</a:t>
            </a:r>
            <a:r>
              <a:rPr lang="id-ID" sz="1200" dirty="0" smtClean="0"/>
              <a:t>,</a:t>
            </a:r>
            <a:r>
              <a:rPr lang="en-US" sz="1200" dirty="0" smtClean="0"/>
              <a:t> </a:t>
            </a:r>
            <a:r>
              <a:rPr lang="en-US" sz="1200" b="1" dirty="0" smtClean="0"/>
              <a:t>Maintenance</a:t>
            </a:r>
            <a:r>
              <a:rPr lang="id-ID" sz="1200" b="1" dirty="0" smtClean="0"/>
              <a:t> </a:t>
            </a:r>
            <a:r>
              <a:rPr lang="id-ID" sz="1200" b="1" dirty="0"/>
              <a:t>sistem </a:t>
            </a:r>
            <a:r>
              <a:rPr lang="id-ID" sz="1200" b="1" dirty="0" smtClean="0"/>
              <a:t>komputer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dan</a:t>
            </a:r>
            <a:r>
              <a:rPr lang="en-US" sz="1200" b="1" dirty="0" smtClean="0"/>
              <a:t> Server</a:t>
            </a:r>
            <a:r>
              <a:rPr lang="id-ID" sz="1200" dirty="0" smtClean="0"/>
              <a:t>, </a:t>
            </a:r>
            <a:r>
              <a:rPr lang="id-ID" sz="1200" b="1" dirty="0"/>
              <a:t>Jaminan Kualitas Produk (QA)</a:t>
            </a:r>
            <a:r>
              <a:rPr lang="id-ID" sz="1200" dirty="0"/>
              <a:t>, </a:t>
            </a:r>
            <a:r>
              <a:rPr lang="id-ID" sz="1200" b="1" dirty="0"/>
              <a:t>Jaringan</a:t>
            </a:r>
            <a:r>
              <a:rPr lang="id-ID" sz="1200" dirty="0"/>
              <a:t> dan </a:t>
            </a:r>
            <a:r>
              <a:rPr lang="id-ID" sz="1200" b="1" dirty="0"/>
              <a:t>Product Management</a:t>
            </a:r>
            <a:r>
              <a:rPr lang="id-ID" sz="1200" dirty="0"/>
              <a:t>. </a:t>
            </a:r>
            <a:endParaRPr lang="en-US" sz="1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err="1" smtClean="0"/>
              <a:t>Siap</a:t>
            </a:r>
            <a:r>
              <a:rPr lang="en-US" sz="1200" dirty="0" smtClean="0"/>
              <a:t> </a:t>
            </a:r>
            <a:r>
              <a:rPr lang="id-ID" sz="1200" dirty="0" smtClean="0"/>
              <a:t>berkarir sebagai</a:t>
            </a:r>
            <a:r>
              <a:rPr lang="en-US" sz="1200" dirty="0" smtClean="0"/>
              <a:t> </a:t>
            </a:r>
            <a:r>
              <a:rPr lang="en-US" sz="1200" dirty="0" err="1" smtClean="0"/>
              <a:t>dibidang</a:t>
            </a:r>
            <a:r>
              <a:rPr lang="id-ID" sz="1200" dirty="0" smtClean="0"/>
              <a:t> </a:t>
            </a:r>
            <a:r>
              <a:rPr lang="en-US" sz="1200" b="1" dirty="0" smtClean="0"/>
              <a:t>IT Specialist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id-ID" sz="1200" b="1" dirty="0" smtClean="0"/>
              <a:t>Quality </a:t>
            </a:r>
            <a:r>
              <a:rPr lang="id-ID" sz="1200" b="1" dirty="0"/>
              <a:t>Assurance</a:t>
            </a:r>
            <a:r>
              <a:rPr lang="id-ID" sz="1200" dirty="0"/>
              <a:t>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5136626" y="1545193"/>
            <a:ext cx="2220686" cy="2871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32" y="1638440"/>
            <a:ext cx="1790127" cy="268519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150195" y="2209082"/>
            <a:ext cx="2275410" cy="134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 dirty="0" err="1" smtClean="0"/>
              <a:t>Mochammad</a:t>
            </a:r>
            <a:endParaRPr lang="en-US" sz="2800" dirty="0" smtClean="0"/>
          </a:p>
          <a:p>
            <a:r>
              <a:rPr lang="en-US" sz="2800" dirty="0" err="1" smtClean="0"/>
              <a:t>Ervinda</a:t>
            </a:r>
            <a:r>
              <a:rPr lang="en-US" sz="2800" dirty="0" smtClean="0"/>
              <a:t> </a:t>
            </a:r>
          </a:p>
          <a:p>
            <a:r>
              <a:rPr lang="en-US" sz="2800" dirty="0" err="1" smtClean="0"/>
              <a:t>Yudistira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98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9"/>
          <p:cNvSpPr txBox="1">
            <a:spLocks noGrp="1"/>
          </p:cNvSpPr>
          <p:nvPr>
            <p:ph type="subTitle" idx="4294967295"/>
          </p:nvPr>
        </p:nvSpPr>
        <p:spPr>
          <a:xfrm>
            <a:off x="1498200" y="3411551"/>
            <a:ext cx="6147600" cy="14079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Test scenario </a:t>
            </a:r>
            <a:r>
              <a:rPr lang="en" dirty="0" smtClean="0">
                <a:solidFill>
                  <a:schemeClr val="tx1"/>
                </a:solidFill>
              </a:rPr>
              <a:t>dan test case pada web testing </a:t>
            </a:r>
            <a:r>
              <a:rPr lang="en" dirty="0" smtClean="0">
                <a:solidFill>
                  <a:schemeClr val="tx1"/>
                </a:solidFill>
              </a:rPr>
              <a:t>SourceDemo dengan Qase.Io</a:t>
            </a:r>
            <a:endParaRPr lang="en" dirty="0" smtClean="0">
              <a:solidFill>
                <a:schemeClr val="tx1"/>
              </a:solidFill>
            </a:endParaRPr>
          </a:p>
        </p:txBody>
      </p:sp>
      <p:sp>
        <p:nvSpPr>
          <p:cNvPr id="736" name="Google Shape;736;p19"/>
          <p:cNvSpPr/>
          <p:nvPr/>
        </p:nvSpPr>
        <p:spPr>
          <a:xfrm>
            <a:off x="4572908" y="558817"/>
            <a:ext cx="1628410" cy="16500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7" name="Google Shape;737;p19"/>
          <p:cNvSpPr/>
          <p:nvPr/>
        </p:nvSpPr>
        <p:spPr>
          <a:xfrm rot="1473006">
            <a:off x="3092298" y="1382716"/>
            <a:ext cx="952095" cy="92740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8" name="Google Shape;738;p19"/>
          <p:cNvSpPr/>
          <p:nvPr/>
        </p:nvSpPr>
        <p:spPr>
          <a:xfrm>
            <a:off x="4257952" y="401125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Google Shape;739;p19"/>
          <p:cNvSpPr/>
          <p:nvPr/>
        </p:nvSpPr>
        <p:spPr>
          <a:xfrm rot="2487045">
            <a:off x="3989895" y="2239026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Google Shape;740;p1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ctrTitle" idx="4294967295"/>
          </p:nvPr>
        </p:nvSpPr>
        <p:spPr>
          <a:xfrm>
            <a:off x="1498200" y="2589275"/>
            <a:ext cx="6147600" cy="83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tx1"/>
                </a:solidFill>
              </a:rPr>
              <a:t>Project 03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1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28375" y="246500"/>
            <a:ext cx="7087200" cy="55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Manual test Login (Positive) website </a:t>
            </a:r>
            <a:r>
              <a:rPr lang="en-US" sz="2800" b="1" dirty="0" err="1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sourcedemo</a:t>
            </a:r>
            <a:r>
              <a:rPr lang="en-US" sz="28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 with qase.io</a:t>
            </a:r>
            <a:endParaRPr lang="en-US" sz="2800" b="1" dirty="0">
              <a:solidFill>
                <a:schemeClr val="tx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8" y="980477"/>
            <a:ext cx="7833134" cy="339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28375" y="246500"/>
            <a:ext cx="7087200" cy="55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Manual test Login (Positive) website </a:t>
            </a:r>
            <a:r>
              <a:rPr lang="en-US" sz="2800" b="1" dirty="0" err="1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sourcedemo</a:t>
            </a:r>
            <a:r>
              <a:rPr lang="en-US" sz="28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 with qase.io</a:t>
            </a:r>
            <a:endParaRPr lang="en-US" sz="2800" b="1" dirty="0">
              <a:solidFill>
                <a:schemeClr val="tx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23" y="851279"/>
            <a:ext cx="3088903" cy="38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28375" y="246500"/>
            <a:ext cx="7087200" cy="55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Manual test Login (Positive) website </a:t>
            </a:r>
            <a:r>
              <a:rPr lang="en-US" sz="2800" b="1" dirty="0" err="1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sourcedemo</a:t>
            </a:r>
            <a:r>
              <a:rPr lang="en-US" sz="28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 with qase.io</a:t>
            </a:r>
            <a:endParaRPr lang="en-US" sz="2800" b="1" dirty="0">
              <a:solidFill>
                <a:schemeClr val="tx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29" y="981171"/>
            <a:ext cx="6449491" cy="37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75" y="994500"/>
            <a:ext cx="6825969" cy="355754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28375" y="246500"/>
            <a:ext cx="7087200" cy="55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Manual test website </a:t>
            </a:r>
            <a:r>
              <a:rPr lang="en-US" sz="3000" b="1" dirty="0" err="1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sourcedemo</a:t>
            </a:r>
            <a:r>
              <a:rPr lang="en-US" sz="30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dengan</a:t>
            </a:r>
            <a:r>
              <a:rPr lang="en-US" sz="30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fitur</a:t>
            </a:r>
            <a:r>
              <a:rPr lang="en-US" sz="30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 qase.io</a:t>
            </a:r>
            <a:endParaRPr lang="en-US" sz="3000" b="1" dirty="0">
              <a:solidFill>
                <a:schemeClr val="tx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588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9"/>
          <p:cNvSpPr txBox="1">
            <a:spLocks noGrp="1"/>
          </p:cNvSpPr>
          <p:nvPr>
            <p:ph type="subTitle" idx="4294967295"/>
          </p:nvPr>
        </p:nvSpPr>
        <p:spPr>
          <a:xfrm>
            <a:off x="1498200" y="3411551"/>
            <a:ext cx="6147600" cy="14079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Test scenario </a:t>
            </a:r>
            <a:r>
              <a:rPr lang="en" dirty="0" smtClean="0">
                <a:solidFill>
                  <a:schemeClr val="tx1"/>
                </a:solidFill>
              </a:rPr>
              <a:t>dan test case pada web testing </a:t>
            </a:r>
            <a:r>
              <a:rPr lang="en" dirty="0" smtClean="0">
                <a:solidFill>
                  <a:schemeClr val="tx1"/>
                </a:solidFill>
              </a:rPr>
              <a:t>SourceDemo dengan Qase.Io</a:t>
            </a:r>
            <a:endParaRPr lang="en" dirty="0" smtClean="0">
              <a:solidFill>
                <a:schemeClr val="tx1"/>
              </a:solidFill>
            </a:endParaRPr>
          </a:p>
        </p:txBody>
      </p:sp>
      <p:sp>
        <p:nvSpPr>
          <p:cNvPr id="736" name="Google Shape;736;p19"/>
          <p:cNvSpPr/>
          <p:nvPr/>
        </p:nvSpPr>
        <p:spPr>
          <a:xfrm>
            <a:off x="4572908" y="558817"/>
            <a:ext cx="1628410" cy="16500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7" name="Google Shape;737;p19"/>
          <p:cNvSpPr/>
          <p:nvPr/>
        </p:nvSpPr>
        <p:spPr>
          <a:xfrm rot="1473006">
            <a:off x="3092298" y="1382716"/>
            <a:ext cx="952095" cy="92740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8" name="Google Shape;738;p19"/>
          <p:cNvSpPr/>
          <p:nvPr/>
        </p:nvSpPr>
        <p:spPr>
          <a:xfrm>
            <a:off x="4257952" y="401125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Google Shape;739;p19"/>
          <p:cNvSpPr/>
          <p:nvPr/>
        </p:nvSpPr>
        <p:spPr>
          <a:xfrm rot="2487045">
            <a:off x="3989895" y="2239026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Google Shape;740;p1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ctrTitle" idx="4294967295"/>
          </p:nvPr>
        </p:nvSpPr>
        <p:spPr>
          <a:xfrm>
            <a:off x="1498200" y="2589275"/>
            <a:ext cx="6147600" cy="83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tx1"/>
                </a:solidFill>
              </a:rPr>
              <a:t>Project 04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28375" y="380143"/>
            <a:ext cx="7087200" cy="550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Manual test </a:t>
            </a:r>
            <a:r>
              <a:rPr lang="en-US" sz="3000" b="1" dirty="0" err="1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tokopedia</a:t>
            </a:r>
            <a:r>
              <a:rPr lang="en-US" sz="30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menggunakan</a:t>
            </a:r>
            <a:r>
              <a:rPr lang="en-US" sz="30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000" b="1" dirty="0" err="1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fitur</a:t>
            </a:r>
            <a:r>
              <a:rPr lang="en-US" sz="3000" b="1" dirty="0" smtClean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 qase.io</a:t>
            </a:r>
            <a:endParaRPr lang="en-US" sz="3000" b="1" dirty="0">
              <a:solidFill>
                <a:schemeClr val="tx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5" y="1167210"/>
            <a:ext cx="7426764" cy="37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4"/>
                </a:solidFill>
              </a:rPr>
              <a:t>Project 05</a:t>
            </a:r>
            <a:endParaRPr dirty="0"/>
          </a:p>
        </p:txBody>
      </p:sp>
      <p:sp>
        <p:nvSpPr>
          <p:cNvPr id="717" name="Google Shape;717;p16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Bug Reporting website </a:t>
            </a:r>
            <a:r>
              <a:rPr lang="en-US" dirty="0" err="1" smtClean="0"/>
              <a:t>KasirAja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8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027" y="584391"/>
            <a:ext cx="3581973" cy="895968"/>
          </a:xfrm>
        </p:spPr>
        <p:txBody>
          <a:bodyPr/>
          <a:lstStyle/>
          <a:p>
            <a:r>
              <a:rPr lang="en-US" dirty="0" smtClean="0"/>
              <a:t>Bug Report 1</a:t>
            </a:r>
            <a:br>
              <a:rPr lang="en-US" dirty="0" smtClean="0"/>
            </a:br>
            <a:r>
              <a:rPr lang="en-US" dirty="0" err="1" smtClean="0"/>
              <a:t>Simpan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292" y="1753344"/>
            <a:ext cx="3402575" cy="2996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01" y="584391"/>
            <a:ext cx="4796707" cy="42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2957" y="570640"/>
            <a:ext cx="3543600" cy="888710"/>
          </a:xfrm>
        </p:spPr>
        <p:txBody>
          <a:bodyPr/>
          <a:lstStyle/>
          <a:p>
            <a:r>
              <a:rPr lang="en-US" dirty="0" smtClean="0"/>
              <a:t>Bug Report 2</a:t>
            </a:r>
            <a:br>
              <a:rPr lang="en-US" dirty="0" smtClean="0"/>
            </a:br>
            <a:r>
              <a:rPr lang="en-US" dirty="0" err="1" smtClean="0"/>
              <a:t>Jual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292" y="1753344"/>
            <a:ext cx="3402575" cy="2996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42" y="570640"/>
            <a:ext cx="4718848" cy="41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894" y="174297"/>
            <a:ext cx="5836161" cy="869063"/>
          </a:xfrm>
        </p:spPr>
        <p:txBody>
          <a:bodyPr/>
          <a:lstStyle/>
          <a:p>
            <a:r>
              <a:rPr lang="en-US" sz="6600" dirty="0" smtClean="0"/>
              <a:t>Education Background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Round Diagonal Corner Rectangle 2"/>
          <p:cNvSpPr/>
          <p:nvPr/>
        </p:nvSpPr>
        <p:spPr>
          <a:xfrm>
            <a:off x="460984" y="1455420"/>
            <a:ext cx="8221980" cy="2598420"/>
          </a:xfrm>
          <a:prstGeom prst="round2Diag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60984" y="2098532"/>
            <a:ext cx="8221980" cy="15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670262" y="2392680"/>
            <a:ext cx="3276870" cy="1466072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400" b="1" dirty="0" err="1" smtClean="0"/>
              <a:t>Universitas</a:t>
            </a:r>
            <a:r>
              <a:rPr lang="en-US" sz="1400" b="1" dirty="0" smtClean="0"/>
              <a:t> Pembangunan </a:t>
            </a:r>
            <a:r>
              <a:rPr lang="en-US" sz="1400" b="1" dirty="0" err="1" smtClean="0"/>
              <a:t>Nasional</a:t>
            </a:r>
            <a:endParaRPr lang="en-US" sz="1400" b="1" dirty="0" smtClean="0"/>
          </a:p>
          <a:p>
            <a:pPr marL="114300" indent="0" algn="ctr">
              <a:buNone/>
            </a:pPr>
            <a:r>
              <a:rPr lang="en-US" sz="1400" b="1" dirty="0" smtClean="0"/>
              <a:t>Veteran </a:t>
            </a:r>
            <a:r>
              <a:rPr lang="en-US" sz="1400" b="1" dirty="0" err="1" smtClean="0"/>
              <a:t>Jawa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Timur</a:t>
            </a:r>
            <a:endParaRPr lang="en-US" sz="1400" b="1" dirty="0"/>
          </a:p>
          <a:p>
            <a:pPr marL="114300" indent="0" algn="ctr">
              <a:buNone/>
            </a:pPr>
            <a:r>
              <a:rPr lang="en-US" sz="1400" dirty="0" err="1" smtClean="0"/>
              <a:t>Fakultas</a:t>
            </a:r>
            <a:r>
              <a:rPr lang="en-US" sz="1400" dirty="0" smtClean="0"/>
              <a:t> </a:t>
            </a:r>
            <a:r>
              <a:rPr lang="en-US" sz="1400" dirty="0" err="1" smtClean="0"/>
              <a:t>Ilmu</a:t>
            </a:r>
            <a:r>
              <a:rPr lang="en-US" sz="1400" dirty="0" smtClean="0"/>
              <a:t> </a:t>
            </a:r>
            <a:r>
              <a:rPr lang="en-US" sz="1400" dirty="0" err="1" smtClean="0"/>
              <a:t>Komputer</a:t>
            </a:r>
            <a:endParaRPr lang="en-US" sz="1400" dirty="0" smtClean="0"/>
          </a:p>
          <a:p>
            <a:pPr marL="114300" indent="0" algn="ctr">
              <a:buNone/>
            </a:pPr>
            <a:r>
              <a:rPr lang="en-US" sz="1400" dirty="0" err="1" smtClean="0"/>
              <a:t>Infromatika</a:t>
            </a:r>
            <a:endParaRPr lang="en-US" sz="1400" dirty="0" smtClean="0"/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5348915" y="2392680"/>
            <a:ext cx="2575885" cy="146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14300" indent="0" algn="ctr">
              <a:buFont typeface="Quicksand"/>
              <a:buNone/>
            </a:pPr>
            <a:r>
              <a:rPr lang="en-US" sz="1400" b="1" dirty="0" smtClean="0"/>
              <a:t>SMA 10 Surabaya</a:t>
            </a:r>
          </a:p>
          <a:p>
            <a:pPr marL="114300" indent="0" algn="ctr">
              <a:buFont typeface="Quicksand"/>
              <a:buNone/>
            </a:pPr>
            <a:r>
              <a:rPr lang="en-US" sz="1400" dirty="0" err="1" smtClean="0"/>
              <a:t>Ilmu</a:t>
            </a:r>
            <a:r>
              <a:rPr lang="en-US" sz="1400" dirty="0" smtClean="0"/>
              <a:t> </a:t>
            </a:r>
            <a:r>
              <a:rPr lang="en-US" sz="1400" dirty="0" err="1" smtClean="0"/>
              <a:t>Pengetahuan</a:t>
            </a:r>
            <a:r>
              <a:rPr lang="en-US" sz="1400" dirty="0" smtClean="0"/>
              <a:t> </a:t>
            </a:r>
            <a:r>
              <a:rPr lang="en-US" sz="1400" dirty="0" err="1" smtClean="0"/>
              <a:t>Alam</a:t>
            </a:r>
            <a:endParaRPr lang="en-US" sz="1400" dirty="0"/>
          </a:p>
          <a:p>
            <a:pPr marL="114300" indent="0" algn="ctr">
              <a:buFont typeface="Quicksand"/>
              <a:buNone/>
            </a:pPr>
            <a:r>
              <a:rPr lang="en-US" sz="1400" dirty="0" smtClean="0"/>
              <a:t>(IPA)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198207" y="2033762"/>
            <a:ext cx="220980" cy="1600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526367" y="2026142"/>
            <a:ext cx="220980" cy="16002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1489245" y="1576562"/>
            <a:ext cx="1536414" cy="4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14300" indent="0" algn="ctr">
              <a:buFont typeface="Quicksand"/>
              <a:buNone/>
            </a:pPr>
            <a:r>
              <a:rPr lang="en-US" sz="2000" b="1" dirty="0" smtClean="0"/>
              <a:t>2018 - 2022</a:t>
            </a:r>
            <a:endParaRPr lang="en-US" sz="2000" dirty="0" smtClean="0"/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5806713" y="1584182"/>
            <a:ext cx="1536414" cy="4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✘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Quicksand"/>
              <a:buChar char="✗"/>
              <a:defRPr sz="24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14300" indent="0" algn="ctr">
              <a:buFont typeface="Quicksand"/>
              <a:buNone/>
            </a:pPr>
            <a:r>
              <a:rPr lang="en-US" sz="2000" b="1" dirty="0" smtClean="0"/>
              <a:t>2015 - 2018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779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027" y="556891"/>
            <a:ext cx="3581973" cy="847842"/>
          </a:xfrm>
        </p:spPr>
        <p:txBody>
          <a:bodyPr/>
          <a:lstStyle/>
          <a:p>
            <a:r>
              <a:rPr lang="en-US" dirty="0" smtClean="0"/>
              <a:t>Bug Report 3</a:t>
            </a:r>
            <a:br>
              <a:rPr lang="en-US" dirty="0" smtClean="0"/>
            </a:br>
            <a:r>
              <a:rPr lang="en-US" dirty="0" smtClean="0"/>
              <a:t>Filter </a:t>
            </a:r>
            <a:r>
              <a:rPr lang="en-US" dirty="0" err="1" smtClean="0"/>
              <a:t>Harga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775" y="2297597"/>
            <a:ext cx="3513222" cy="1725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4" y="556891"/>
            <a:ext cx="4840303" cy="42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2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380143"/>
            <a:ext cx="7087200" cy="550200"/>
          </a:xfrm>
        </p:spPr>
        <p:txBody>
          <a:bodyPr/>
          <a:lstStyle/>
          <a:p>
            <a:r>
              <a:rPr lang="en-US" dirty="0" smtClean="0"/>
              <a:t>Bug report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18" y="1004190"/>
            <a:ext cx="3467207" cy="3135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99" y="1004190"/>
            <a:ext cx="3396975" cy="31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6"/>
          <p:cNvSpPr txBox="1">
            <a:spLocks noGrp="1"/>
          </p:cNvSpPr>
          <p:nvPr>
            <p:ph type="ctrTitle"/>
          </p:nvPr>
        </p:nvSpPr>
        <p:spPr>
          <a:xfrm>
            <a:off x="2112400" y="1583350"/>
            <a:ext cx="4919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4"/>
                </a:solidFill>
              </a:rPr>
              <a:t>Project 06</a:t>
            </a:r>
            <a:endParaRPr dirty="0"/>
          </a:p>
        </p:txBody>
      </p:sp>
      <p:sp>
        <p:nvSpPr>
          <p:cNvPr id="717" name="Google Shape;717;p16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Bug Reporting website </a:t>
            </a:r>
            <a:r>
              <a:rPr lang="en-US" dirty="0" err="1" smtClean="0"/>
              <a:t>KasirAja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Google sheet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29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380143"/>
            <a:ext cx="7087200" cy="550200"/>
          </a:xfrm>
        </p:spPr>
        <p:txBody>
          <a:bodyPr/>
          <a:lstStyle/>
          <a:p>
            <a:r>
              <a:rPr lang="en-US" dirty="0" smtClean="0"/>
              <a:t>Bug </a:t>
            </a:r>
            <a:r>
              <a:rPr lang="en-US" dirty="0" smtClean="0"/>
              <a:t>report </a:t>
            </a:r>
            <a:r>
              <a:rPr lang="en-US" dirty="0" err="1" smtClean="0"/>
              <a:t>Fiture</a:t>
            </a:r>
            <a:r>
              <a:rPr lang="en-US" dirty="0" smtClean="0"/>
              <a:t> user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8" y="1173100"/>
            <a:ext cx="9015702" cy="13719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2" y="2635641"/>
            <a:ext cx="5077534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380143"/>
            <a:ext cx="7087200" cy="550200"/>
          </a:xfrm>
        </p:spPr>
        <p:txBody>
          <a:bodyPr/>
          <a:lstStyle/>
          <a:p>
            <a:r>
              <a:rPr lang="en-US" dirty="0" smtClean="0"/>
              <a:t>Bug </a:t>
            </a:r>
            <a:r>
              <a:rPr lang="en-US" dirty="0" smtClean="0"/>
              <a:t>report </a:t>
            </a:r>
            <a:r>
              <a:rPr lang="en-US" dirty="0" err="1" smtClean="0"/>
              <a:t>Fiture</a:t>
            </a:r>
            <a:r>
              <a:rPr lang="en-US" dirty="0" smtClean="0"/>
              <a:t> </a:t>
            </a:r>
            <a:r>
              <a:rPr lang="en-US" dirty="0" err="1" smtClean="0"/>
              <a:t>Diskon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05" y="1261450"/>
            <a:ext cx="8798545" cy="1158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55" y="2751519"/>
            <a:ext cx="5115639" cy="2105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05" y="1128380"/>
            <a:ext cx="8798545" cy="133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734" y="2522887"/>
            <a:ext cx="5087060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380143"/>
            <a:ext cx="7087200" cy="550200"/>
          </a:xfrm>
        </p:spPr>
        <p:txBody>
          <a:bodyPr/>
          <a:lstStyle/>
          <a:p>
            <a:r>
              <a:rPr lang="en-US" dirty="0" smtClean="0"/>
              <a:t>Bug </a:t>
            </a:r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7" y="1058779"/>
            <a:ext cx="8835003" cy="36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455" y="129547"/>
            <a:ext cx="7087200" cy="1090306"/>
          </a:xfrm>
        </p:spPr>
        <p:txBody>
          <a:bodyPr/>
          <a:lstStyle/>
          <a:p>
            <a:r>
              <a:rPr lang="en-US" sz="8000" dirty="0" smtClean="0"/>
              <a:t>Certificate</a:t>
            </a:r>
            <a:endParaRPr lang="en-US" sz="8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215" y="1245522"/>
            <a:ext cx="2547921" cy="3611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1" y="1245522"/>
            <a:ext cx="2748369" cy="15459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1" y="1231747"/>
            <a:ext cx="2575560" cy="3638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41" y="2943059"/>
            <a:ext cx="2748369" cy="194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7"/>
          <p:cNvSpPr txBox="1">
            <a:spLocks noGrp="1"/>
          </p:cNvSpPr>
          <p:nvPr>
            <p:ph type="body" idx="1"/>
          </p:nvPr>
        </p:nvSpPr>
        <p:spPr>
          <a:xfrm>
            <a:off x="1447800" y="980957"/>
            <a:ext cx="6360380" cy="12606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>
                <a:latin typeface="Arial Narrow" panose="020B0606020202030204" pitchFamily="34" charset="0"/>
              </a:rPr>
              <a:t>CONTAC ME</a:t>
            </a:r>
            <a:endParaRPr sz="8800" dirty="0">
              <a:latin typeface="Arial Narrow" panose="020B0606020202030204" pitchFamily="34" charset="0"/>
            </a:endParaRPr>
          </a:p>
        </p:txBody>
      </p:sp>
      <p:sp>
        <p:nvSpPr>
          <p:cNvPr id="723" name="Google Shape;723;p17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94360" y="2403950"/>
            <a:ext cx="2380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algn="just">
              <a:buNone/>
            </a:pPr>
            <a:r>
              <a:rPr lang="en-US" sz="1200" b="1" dirty="0" err="1" smtClean="0">
                <a:latin typeface="Quicksand" panose="020B0604020202020204" charset="0"/>
              </a:rPr>
              <a:t>Mochammad</a:t>
            </a:r>
            <a:r>
              <a:rPr lang="en-US" sz="1200" b="1" dirty="0" smtClean="0">
                <a:latin typeface="Quicksand" panose="020B0604020202020204" charset="0"/>
              </a:rPr>
              <a:t> Ervin </a:t>
            </a:r>
            <a:r>
              <a:rPr lang="en-US" sz="1200" b="1" dirty="0" err="1" smtClean="0">
                <a:latin typeface="Quicksand" panose="020B0604020202020204" charset="0"/>
              </a:rPr>
              <a:t>Yudistira</a:t>
            </a:r>
            <a:endParaRPr lang="en-US" sz="1200" b="1" dirty="0">
              <a:latin typeface="Quicksand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48935" y="2411325"/>
            <a:ext cx="2239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 algn="just">
              <a:buNone/>
            </a:pPr>
            <a:r>
              <a:rPr lang="en-US" sz="1200" b="1" dirty="0" smtClean="0">
                <a:latin typeface="Quicksand" panose="020B0604020202020204" charset="0"/>
              </a:rPr>
              <a:t>ervinyudistira@gmail.com</a:t>
            </a:r>
            <a:endParaRPr lang="en-US" sz="1200" b="1" dirty="0">
              <a:latin typeface="Quicksand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58877" y="2380547"/>
            <a:ext cx="1492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 algn="just">
              <a:buNone/>
            </a:pPr>
            <a:r>
              <a:rPr lang="en-US" b="1" dirty="0" smtClean="0">
                <a:latin typeface="Quicksand" panose="020B0604020202020204" charset="0"/>
              </a:rPr>
              <a:t>081232527747</a:t>
            </a:r>
            <a:endParaRPr lang="en-US" b="1" dirty="0">
              <a:latin typeface="Quicksand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6" y="2354417"/>
            <a:ext cx="421598" cy="421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437" y="2375583"/>
            <a:ext cx="611535" cy="3484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12" y="2291665"/>
            <a:ext cx="906053" cy="516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99" y="3451859"/>
            <a:ext cx="580072" cy="5800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437681" y="3603396"/>
            <a:ext cx="29478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algn="just">
              <a:buNone/>
            </a:pPr>
            <a:r>
              <a:rPr lang="en-US" sz="1200" b="1" dirty="0">
                <a:latin typeface="Quicksand" panose="020B0604020202020204" charset="0"/>
              </a:rPr>
              <a:t>https://github.com/ervinyudistira</a:t>
            </a:r>
            <a:endParaRPr lang="en-US" sz="1200" b="1" dirty="0">
              <a:latin typeface="Quicksan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173" y="181917"/>
            <a:ext cx="5393048" cy="869063"/>
          </a:xfrm>
        </p:spPr>
        <p:txBody>
          <a:bodyPr/>
          <a:lstStyle/>
          <a:p>
            <a:r>
              <a:rPr lang="en-US" sz="6600" dirty="0" smtClean="0"/>
              <a:t>SKILL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6" y="1130988"/>
            <a:ext cx="466356" cy="641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54" y="1130988"/>
            <a:ext cx="679564" cy="744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70" y="1092858"/>
            <a:ext cx="717383" cy="717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08" y="2337177"/>
            <a:ext cx="612392" cy="6123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6" y="2337177"/>
            <a:ext cx="516787" cy="6123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5" t="3850" r="6743" b="5071"/>
          <a:stretch/>
        </p:blipFill>
        <p:spPr>
          <a:xfrm>
            <a:off x="2646940" y="2355850"/>
            <a:ext cx="611770" cy="5853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2" y="3652170"/>
            <a:ext cx="708438" cy="7084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46" y="3637826"/>
            <a:ext cx="721204" cy="7371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96" y="3773193"/>
            <a:ext cx="1372820" cy="46639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4368833" y="1260983"/>
            <a:ext cx="1379220" cy="54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d-ID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Teamwork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965223" y="1260983"/>
            <a:ext cx="1379220" cy="54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</a:p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561613" y="1260983"/>
            <a:ext cx="1379220" cy="54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Promblem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368833" y="2755475"/>
            <a:ext cx="1379220" cy="54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</a:p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965222" y="2734913"/>
            <a:ext cx="1379220" cy="54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561613" y="2734913"/>
            <a:ext cx="1379220" cy="549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257625" y="1808906"/>
            <a:ext cx="1017749" cy="3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000" dirty="0" smtClean="0"/>
              <a:t>Google Sheet</a:t>
            </a:r>
            <a:endParaRPr lang="en-US" sz="2000" dirty="0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349947" y="1808907"/>
            <a:ext cx="1017749" cy="3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000" dirty="0" err="1" smtClean="0"/>
              <a:t>Pyhton</a:t>
            </a:r>
            <a:endParaRPr lang="en-US" sz="2000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442269" y="1772109"/>
            <a:ext cx="1017749" cy="3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000" dirty="0" smtClean="0"/>
              <a:t>Cypress</a:t>
            </a:r>
            <a:endParaRPr lang="en-US" sz="2000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257625" y="2888680"/>
            <a:ext cx="1017749" cy="3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000" dirty="0" err="1" smtClean="0"/>
              <a:t>Qase.Io</a:t>
            </a:r>
            <a:endParaRPr lang="en-US" sz="2000" dirty="0"/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342794" y="3030104"/>
            <a:ext cx="1017749" cy="3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1600" dirty="0" smtClean="0"/>
              <a:t>Microsoft</a:t>
            </a:r>
          </a:p>
          <a:p>
            <a:r>
              <a:rPr lang="en-US" sz="1600" dirty="0" smtClean="0"/>
              <a:t>Office</a:t>
            </a:r>
            <a:endParaRPr lang="en-US" sz="1600" dirty="0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452917" y="2881685"/>
            <a:ext cx="1017749" cy="3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000" dirty="0" err="1" smtClean="0"/>
              <a:t>Canva</a:t>
            </a:r>
            <a:endParaRPr lang="en-US" sz="2000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186174" y="4231102"/>
            <a:ext cx="1017749" cy="3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000" dirty="0" err="1" smtClean="0"/>
              <a:t>Figma</a:t>
            </a:r>
            <a:endParaRPr lang="en-US" sz="2000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1203923" y="4360608"/>
            <a:ext cx="1017749" cy="3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000" dirty="0" err="1" smtClean="0"/>
              <a:t>Jira</a:t>
            </a:r>
            <a:endParaRPr lang="en-US" sz="2000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2516718" y="4248473"/>
            <a:ext cx="1017749" cy="36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000" dirty="0" err="1" smtClean="0"/>
              <a:t>JMeter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8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992" y="213359"/>
            <a:ext cx="5393048" cy="1050981"/>
          </a:xfrm>
        </p:spPr>
        <p:txBody>
          <a:bodyPr/>
          <a:lstStyle/>
          <a:p>
            <a:r>
              <a:rPr lang="en-US" sz="6600" dirty="0" smtClean="0"/>
              <a:t>Work Experience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739337" y="1264340"/>
            <a:ext cx="7452359" cy="317812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 smtClean="0"/>
              <a:t>IT Support</a:t>
            </a:r>
          </a:p>
          <a:p>
            <a:pPr marL="114300" indent="0" algn="ctr">
              <a:buNone/>
            </a:pPr>
            <a:r>
              <a:rPr lang="en-US" sz="2000" b="1" dirty="0" err="1" smtClean="0"/>
              <a:t>Lazada</a:t>
            </a:r>
            <a:r>
              <a:rPr lang="en-US" sz="2000" b="1" dirty="0" smtClean="0"/>
              <a:t> Indonesia (PT. </a:t>
            </a:r>
            <a:r>
              <a:rPr lang="en-US" sz="2000" b="1" dirty="0" err="1" smtClean="0"/>
              <a:t>Lastana</a:t>
            </a:r>
            <a:r>
              <a:rPr lang="en-US" sz="2000" b="1" dirty="0"/>
              <a:t> </a:t>
            </a:r>
            <a:r>
              <a:rPr lang="en-US" sz="2000" b="1" dirty="0" smtClean="0"/>
              <a:t>Express Indonesia)</a:t>
            </a:r>
          </a:p>
          <a:p>
            <a:pPr marL="114300" indent="0" algn="ctr">
              <a:buNone/>
            </a:pPr>
            <a:r>
              <a:rPr lang="en-US" sz="2000" b="1" dirty="0" smtClean="0"/>
              <a:t>September 2021 – </a:t>
            </a:r>
            <a:r>
              <a:rPr lang="en-US" sz="2000" b="1" dirty="0" err="1" smtClean="0"/>
              <a:t>Desember</a:t>
            </a:r>
            <a:r>
              <a:rPr lang="en-US" sz="2000" b="1" dirty="0" smtClean="0"/>
              <a:t> 2023</a:t>
            </a:r>
            <a:endParaRPr lang="en-US" sz="2000" dirty="0" smtClean="0"/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400" dirty="0" err="1" smtClean="0"/>
              <a:t>Bertanggung</a:t>
            </a:r>
            <a:r>
              <a:rPr lang="en-US" sz="1400" dirty="0" smtClean="0"/>
              <a:t> </a:t>
            </a:r>
            <a:r>
              <a:rPr lang="en-US" sz="1400" dirty="0" err="1" smtClean="0"/>
              <a:t>jawab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mentoring </a:t>
            </a:r>
            <a:r>
              <a:rPr lang="en-US" sz="1400" dirty="0" err="1" smtClean="0"/>
              <a:t>sistem</a:t>
            </a:r>
            <a:r>
              <a:rPr lang="en-US" sz="1400" dirty="0" smtClean="0"/>
              <a:t> warehouse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400" dirty="0" err="1" smtClean="0"/>
              <a:t>Memperbaiki</a:t>
            </a:r>
            <a:r>
              <a:rPr lang="en-US" sz="1400" dirty="0" smtClean="0"/>
              <a:t> software </a:t>
            </a:r>
            <a:r>
              <a:rPr lang="en-US" sz="1400" dirty="0" err="1" smtClean="0"/>
              <a:t>dan</a:t>
            </a:r>
            <a:r>
              <a:rPr lang="en-US" sz="1400" dirty="0" smtClean="0"/>
              <a:t> hardware warehouse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400" dirty="0" err="1" smtClean="0"/>
              <a:t>Melakukan</a:t>
            </a:r>
            <a:r>
              <a:rPr lang="en-US" sz="1400" dirty="0" smtClean="0"/>
              <a:t> maintenance server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komputer</a:t>
            </a:r>
            <a:r>
              <a:rPr lang="en-US" sz="1400" dirty="0" smtClean="0"/>
              <a:t> (Network, PC, Printer, CCTV, </a:t>
            </a:r>
            <a:r>
              <a:rPr lang="en-US" sz="1400" dirty="0" err="1" smtClean="0"/>
              <a:t>dll</a:t>
            </a:r>
            <a:r>
              <a:rPr lang="en-US" sz="1400" dirty="0" smtClean="0"/>
              <a:t>)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sz="1400" dirty="0" err="1" smtClean="0"/>
              <a:t>Bertanggung</a:t>
            </a:r>
            <a:r>
              <a:rPr lang="en-US" sz="1400" dirty="0" smtClean="0"/>
              <a:t> </a:t>
            </a:r>
            <a:r>
              <a:rPr lang="en-US" sz="1400" dirty="0" err="1" smtClean="0"/>
              <a:t>jawab</a:t>
            </a:r>
            <a:r>
              <a:rPr lang="en-US" sz="1400" dirty="0" smtClean="0"/>
              <a:t> </a:t>
            </a:r>
            <a:r>
              <a:rPr lang="en-US" sz="1400" dirty="0" err="1" smtClean="0"/>
              <a:t>menjadi</a:t>
            </a:r>
            <a:r>
              <a:rPr lang="en-US" sz="1400" dirty="0" smtClean="0"/>
              <a:t> supporting IT </a:t>
            </a:r>
            <a:r>
              <a:rPr lang="en-US" sz="1400" dirty="0" err="1" smtClean="0"/>
              <a:t>Campign</a:t>
            </a:r>
            <a:r>
              <a:rPr lang="en-US" sz="1400" dirty="0" smtClean="0"/>
              <a:t> Event </a:t>
            </a:r>
            <a:r>
              <a:rPr lang="en-US" sz="1400" dirty="0" err="1" smtClean="0"/>
              <a:t>Lazada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19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173" y="181917"/>
            <a:ext cx="5393048" cy="869063"/>
          </a:xfrm>
        </p:spPr>
        <p:txBody>
          <a:bodyPr/>
          <a:lstStyle/>
          <a:p>
            <a:r>
              <a:rPr lang="en-US" sz="6600" dirty="0" smtClean="0"/>
              <a:t>Work Experience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42900" y="1447800"/>
            <a:ext cx="3954725" cy="2560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46325" y="1447800"/>
            <a:ext cx="3954725" cy="2560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42899" y="3382366"/>
            <a:ext cx="3954725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dirty="0" smtClean="0"/>
              <a:t>Team IT Support </a:t>
            </a:r>
            <a:r>
              <a:rPr lang="en-US" dirty="0" err="1" smtClean="0"/>
              <a:t>Lazada</a:t>
            </a:r>
            <a:r>
              <a:rPr lang="en-US" dirty="0" smtClean="0"/>
              <a:t> Surabaya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01" y="1584977"/>
            <a:ext cx="2396519" cy="1797389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846324" y="3350989"/>
            <a:ext cx="3954725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sz="3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dirty="0" smtClean="0"/>
              <a:t>Warehouse </a:t>
            </a:r>
            <a:r>
              <a:rPr lang="en-US" dirty="0" err="1" smtClean="0"/>
              <a:t>Lazada</a:t>
            </a:r>
            <a:r>
              <a:rPr lang="en-US" dirty="0" smtClean="0"/>
              <a:t> Surabaya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21" y="1688154"/>
            <a:ext cx="1270659" cy="1694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2"/>
          <a:stretch/>
        </p:blipFill>
        <p:spPr>
          <a:xfrm>
            <a:off x="7132380" y="1686411"/>
            <a:ext cx="1279970" cy="17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227305"/>
            <a:ext cx="6270500" cy="883340"/>
          </a:xfrm>
        </p:spPr>
        <p:txBody>
          <a:bodyPr/>
          <a:lstStyle/>
          <a:p>
            <a:r>
              <a:rPr lang="en-US" sz="4800" dirty="0" err="1" smtClean="0"/>
              <a:t>Bootcamp</a:t>
            </a:r>
            <a:r>
              <a:rPr lang="en-US" sz="4800" dirty="0" smtClean="0"/>
              <a:t> and </a:t>
            </a:r>
            <a:r>
              <a:rPr lang="en-US" sz="4800" dirty="0" err="1" smtClean="0"/>
              <a:t>Intership</a:t>
            </a:r>
            <a:r>
              <a:rPr lang="en-US" sz="4800" dirty="0"/>
              <a:t> Experience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369312" y="1422492"/>
            <a:ext cx="6656075" cy="3327358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800" b="1" dirty="0" smtClean="0"/>
              <a:t>1. </a:t>
            </a:r>
            <a:r>
              <a:rPr lang="en-US" sz="1800" b="1" dirty="0" err="1" smtClean="0"/>
              <a:t>Intership</a:t>
            </a:r>
            <a:r>
              <a:rPr lang="en-US" sz="1800" b="1" dirty="0" smtClean="0"/>
              <a:t> Quality Assurance at </a:t>
            </a:r>
            <a:r>
              <a:rPr lang="en-US" sz="1800" b="1" dirty="0" err="1" smtClean="0"/>
              <a:t>Binar</a:t>
            </a:r>
            <a:r>
              <a:rPr lang="en-US" sz="1800" b="1" dirty="0" smtClean="0"/>
              <a:t> x </a:t>
            </a:r>
            <a:r>
              <a:rPr lang="en-US" sz="1800" b="1" dirty="0" err="1" smtClean="0"/>
              <a:t>Kominfo</a:t>
            </a:r>
            <a:endParaRPr lang="en-US" sz="1800" b="1" dirty="0" smtClean="0"/>
          </a:p>
          <a:p>
            <a:pPr marL="114300" indent="0" algn="ctr">
              <a:buNone/>
            </a:pPr>
            <a:r>
              <a:rPr lang="en-US" sz="1800" dirty="0" err="1" smtClean="0"/>
              <a:t>Agustus</a:t>
            </a:r>
            <a:r>
              <a:rPr lang="en-US" sz="1800" dirty="0" smtClean="0"/>
              <a:t> 2021 – </a:t>
            </a:r>
            <a:r>
              <a:rPr lang="en-US" sz="1800" dirty="0" err="1" smtClean="0"/>
              <a:t>Oktober</a:t>
            </a:r>
            <a:r>
              <a:rPr lang="en-US" sz="1800" dirty="0" smtClean="0"/>
              <a:t> 2021</a:t>
            </a:r>
            <a:endParaRPr lang="en-US" sz="1800" dirty="0"/>
          </a:p>
          <a:p>
            <a:pPr marL="114300" indent="0" algn="ctr">
              <a:buNone/>
            </a:pPr>
            <a:r>
              <a:rPr lang="en-US" sz="1800" b="1" dirty="0" smtClean="0"/>
              <a:t>2. </a:t>
            </a:r>
            <a:r>
              <a:rPr lang="en-US" sz="1800" b="1" dirty="0" err="1" smtClean="0"/>
              <a:t>Bootcamp</a:t>
            </a:r>
            <a:r>
              <a:rPr lang="en-US" sz="1800" b="1" dirty="0" smtClean="0"/>
              <a:t> Basic Programmer </a:t>
            </a:r>
            <a:r>
              <a:rPr lang="en-US" sz="1800" b="1" dirty="0" err="1" smtClean="0"/>
              <a:t>Pyhton</a:t>
            </a:r>
            <a:r>
              <a:rPr lang="en-US" sz="1800" b="1" dirty="0" smtClean="0"/>
              <a:t> at </a:t>
            </a:r>
            <a:r>
              <a:rPr lang="en-US" sz="1800" b="1" dirty="0" err="1" smtClean="0"/>
              <a:t>Sanbercode</a:t>
            </a:r>
            <a:endParaRPr lang="en-US" sz="1800" b="1" dirty="0" smtClean="0"/>
          </a:p>
          <a:p>
            <a:pPr marL="114300" indent="0" algn="ctr">
              <a:buNone/>
            </a:pPr>
            <a:r>
              <a:rPr lang="en-US" sz="1800" dirty="0" err="1" smtClean="0"/>
              <a:t>Agustus</a:t>
            </a:r>
            <a:r>
              <a:rPr lang="en-US" sz="1800" dirty="0" smtClean="0"/>
              <a:t> </a:t>
            </a:r>
            <a:r>
              <a:rPr lang="en-US" sz="1800" dirty="0"/>
              <a:t>2022 – </a:t>
            </a:r>
            <a:r>
              <a:rPr lang="en-US" sz="1800" dirty="0" smtClean="0"/>
              <a:t>September 2022</a:t>
            </a:r>
          </a:p>
          <a:p>
            <a:pPr marL="114300" indent="0" algn="ctr">
              <a:buNone/>
            </a:pPr>
            <a:r>
              <a:rPr lang="en-US" sz="1800" b="1" dirty="0" smtClean="0"/>
              <a:t>3. </a:t>
            </a:r>
            <a:r>
              <a:rPr lang="en-US" sz="1800" b="1" dirty="0" err="1" smtClean="0"/>
              <a:t>Bootcamp</a:t>
            </a:r>
            <a:r>
              <a:rPr lang="en-US" sz="1800" b="1" dirty="0" smtClean="0"/>
              <a:t> Quality Assurance at </a:t>
            </a:r>
            <a:r>
              <a:rPr lang="en-US" sz="1800" b="1" dirty="0" err="1" smtClean="0"/>
              <a:t>Sanbercode</a:t>
            </a:r>
            <a:endParaRPr lang="en-US" sz="1800" b="1" dirty="0" smtClean="0"/>
          </a:p>
          <a:p>
            <a:pPr marL="114300" indent="0" algn="ctr">
              <a:buNone/>
            </a:pPr>
            <a:r>
              <a:rPr lang="en-US" sz="1800" dirty="0" err="1" smtClean="0"/>
              <a:t>Oktober</a:t>
            </a:r>
            <a:r>
              <a:rPr lang="en-US" sz="1800" dirty="0" smtClean="0"/>
              <a:t> 2023 </a:t>
            </a:r>
          </a:p>
          <a:p>
            <a:pPr marL="114300" indent="0" algn="ctr">
              <a:buNone/>
            </a:pPr>
            <a:r>
              <a:rPr lang="en-US" sz="1800" b="1" dirty="0" smtClean="0"/>
              <a:t>4. </a:t>
            </a:r>
            <a:r>
              <a:rPr lang="en-US" sz="1800" b="1" dirty="0" err="1" smtClean="0"/>
              <a:t>Bootcamp</a:t>
            </a:r>
            <a:r>
              <a:rPr lang="en-US" sz="1800" b="1" dirty="0" smtClean="0"/>
              <a:t> Quality Assurance Engineer at Eduwork.ID</a:t>
            </a:r>
          </a:p>
          <a:p>
            <a:pPr marL="114300" indent="0" algn="ctr">
              <a:buNone/>
            </a:pPr>
            <a:r>
              <a:rPr lang="en-US" sz="1800" dirty="0" smtClean="0"/>
              <a:t>April 2024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929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9"/>
          <p:cNvSpPr txBox="1">
            <a:spLocks noGrp="1"/>
          </p:cNvSpPr>
          <p:nvPr>
            <p:ph type="subTitle" idx="4294967295"/>
          </p:nvPr>
        </p:nvSpPr>
        <p:spPr>
          <a:xfrm>
            <a:off x="1498200" y="3411551"/>
            <a:ext cx="6147600" cy="14079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Test scenario </a:t>
            </a:r>
            <a:r>
              <a:rPr lang="en" dirty="0" smtClean="0">
                <a:solidFill>
                  <a:schemeClr val="lt1"/>
                </a:solidFill>
              </a:rPr>
              <a:t>dan test case pada web testing </a:t>
            </a:r>
            <a:r>
              <a:rPr lang="en" dirty="0" smtClean="0">
                <a:solidFill>
                  <a:schemeClr val="lt1"/>
                </a:solidFill>
              </a:rPr>
              <a:t>SecondGadget</a:t>
            </a:r>
            <a:endParaRPr lang="en" dirty="0" smtClean="0">
              <a:solidFill>
                <a:schemeClr val="lt1"/>
              </a:solidFill>
            </a:endParaRPr>
          </a:p>
        </p:txBody>
      </p:sp>
      <p:sp>
        <p:nvSpPr>
          <p:cNvPr id="736" name="Google Shape;736;p19"/>
          <p:cNvSpPr/>
          <p:nvPr/>
        </p:nvSpPr>
        <p:spPr>
          <a:xfrm>
            <a:off x="4572908" y="558817"/>
            <a:ext cx="1628410" cy="165009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7" name="Google Shape;737;p19"/>
          <p:cNvSpPr/>
          <p:nvPr/>
        </p:nvSpPr>
        <p:spPr>
          <a:xfrm rot="1473006">
            <a:off x="3092298" y="1382716"/>
            <a:ext cx="952095" cy="92740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8" name="Google Shape;738;p19"/>
          <p:cNvSpPr/>
          <p:nvPr/>
        </p:nvSpPr>
        <p:spPr>
          <a:xfrm>
            <a:off x="4257952" y="401125"/>
            <a:ext cx="416822" cy="40504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Google Shape;739;p19"/>
          <p:cNvSpPr/>
          <p:nvPr/>
        </p:nvSpPr>
        <p:spPr>
          <a:xfrm rot="2487045">
            <a:off x="3989895" y="2239026"/>
            <a:ext cx="296567" cy="28818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Google Shape;740;p19"/>
          <p:cNvSpPr txBox="1">
            <a:spLocks noGrp="1"/>
          </p:cNvSpPr>
          <p:nvPr>
            <p:ph type="sldNum" idx="12"/>
          </p:nvPr>
        </p:nvSpPr>
        <p:spPr>
          <a:xfrm>
            <a:off x="4297625" y="4749850"/>
            <a:ext cx="548700" cy="27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41" name="Google Shape;741;p19"/>
          <p:cNvSpPr txBox="1">
            <a:spLocks noGrp="1"/>
          </p:cNvSpPr>
          <p:nvPr>
            <p:ph type="ctrTitle" idx="4294967295"/>
          </p:nvPr>
        </p:nvSpPr>
        <p:spPr>
          <a:xfrm>
            <a:off x="1498200" y="2589275"/>
            <a:ext cx="6147600" cy="839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smtClean="0">
                <a:solidFill>
                  <a:schemeClr val="lt1"/>
                </a:solidFill>
              </a:rPr>
              <a:t>Project 01</a:t>
            </a:r>
            <a:endParaRPr sz="6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375" y="0"/>
            <a:ext cx="7087200" cy="550200"/>
          </a:xfrm>
        </p:spPr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Fitur</a:t>
            </a:r>
            <a:r>
              <a:rPr lang="en-US" dirty="0" smtClean="0"/>
              <a:t> 1 </a:t>
            </a:r>
            <a:r>
              <a:rPr lang="en-US" dirty="0" err="1" smtClean="0"/>
              <a:t>Jual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 (Positive)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0" y="1302192"/>
            <a:ext cx="8166861" cy="1373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1" y="3181047"/>
            <a:ext cx="8218196" cy="1346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0" y="1015867"/>
            <a:ext cx="8166861" cy="286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11" y="2898717"/>
            <a:ext cx="8218196" cy="2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night template">
  <a:themeElements>
    <a:clrScheme name="Custom 347">
      <a:dk1>
        <a:srgbClr val="273F68"/>
      </a:dk1>
      <a:lt1>
        <a:srgbClr val="FFFFFF"/>
      </a:lt1>
      <a:dk2>
        <a:srgbClr val="7085AA"/>
      </a:dk2>
      <a:lt2>
        <a:srgbClr val="F4F7FA"/>
      </a:lt2>
      <a:accent1>
        <a:srgbClr val="4BD1DD"/>
      </a:accent1>
      <a:accent2>
        <a:srgbClr val="57C0EB"/>
      </a:accent2>
      <a:accent3>
        <a:srgbClr val="BD9ADD"/>
      </a:accent3>
      <a:accent4>
        <a:srgbClr val="F3805C"/>
      </a:accent4>
      <a:accent5>
        <a:srgbClr val="FFD11D"/>
      </a:accent5>
      <a:accent6>
        <a:srgbClr val="95D346"/>
      </a:accent6>
      <a:hlink>
        <a:srgbClr val="273F6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492</Words>
  <Application>Microsoft Office PowerPoint</Application>
  <PresentationFormat>On-screen Show (16:9)</PresentationFormat>
  <Paragraphs>137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Quicksand</vt:lpstr>
      <vt:lpstr>Short Stack</vt:lpstr>
      <vt:lpstr>Arial Narrow</vt:lpstr>
      <vt:lpstr>Wingdings</vt:lpstr>
      <vt:lpstr>Times New Roman</vt:lpstr>
      <vt:lpstr>Amatic SC</vt:lpstr>
      <vt:lpstr>Arial</vt:lpstr>
      <vt:lpstr>Knight template</vt:lpstr>
      <vt:lpstr>Protofolio</vt:lpstr>
      <vt:lpstr>About Me</vt:lpstr>
      <vt:lpstr>Education Background</vt:lpstr>
      <vt:lpstr>SKILL</vt:lpstr>
      <vt:lpstr>Work Experience</vt:lpstr>
      <vt:lpstr>Work Experience</vt:lpstr>
      <vt:lpstr>Bootcamp and Intership Experience</vt:lpstr>
      <vt:lpstr>Project 01</vt:lpstr>
      <vt:lpstr>Test Fitur 1 Jual Produk (Positive)</vt:lpstr>
      <vt:lpstr>Test Fitur 1 Jual Produk (Negative)</vt:lpstr>
      <vt:lpstr>Test Fitur 2 Beli Produk (Postive)</vt:lpstr>
      <vt:lpstr>Fitur Test 2 Beli Produk (Negative)</vt:lpstr>
      <vt:lpstr>Test Fitur 3 Filter Produk (Positive)</vt:lpstr>
      <vt:lpstr>Test Fitur 3 Filter Produk (Negative)</vt:lpstr>
      <vt:lpstr>Test scenario and test case</vt:lpstr>
      <vt:lpstr>Project 02</vt:lpstr>
      <vt:lpstr>Test Fitur Autehntic Sourcedemo with google sheet</vt:lpstr>
      <vt:lpstr>Test Fitur Autehntic Sourcedemo with google sheet</vt:lpstr>
      <vt:lpstr>Test scenario and test case</vt:lpstr>
      <vt:lpstr>Project 03</vt:lpstr>
      <vt:lpstr>PowerPoint Presentation</vt:lpstr>
      <vt:lpstr>PowerPoint Presentation</vt:lpstr>
      <vt:lpstr>PowerPoint Presentation</vt:lpstr>
      <vt:lpstr>PowerPoint Presentation</vt:lpstr>
      <vt:lpstr>Project 04</vt:lpstr>
      <vt:lpstr>PowerPoint Presentation</vt:lpstr>
      <vt:lpstr>Project 05</vt:lpstr>
      <vt:lpstr>Bug Report 1 Simpan Barang</vt:lpstr>
      <vt:lpstr>Bug Report 2 Jual Barang</vt:lpstr>
      <vt:lpstr>Bug Report 3 Filter Harga</vt:lpstr>
      <vt:lpstr>Bug report</vt:lpstr>
      <vt:lpstr>Project 06</vt:lpstr>
      <vt:lpstr>Bug report Fiture user</vt:lpstr>
      <vt:lpstr>Bug report Fiture Diskon</vt:lpstr>
      <vt:lpstr>Bug report</vt:lpstr>
      <vt:lpstr>Certificate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assurance</dc:title>
  <dc:creator>USER</dc:creator>
  <cp:lastModifiedBy>USER</cp:lastModifiedBy>
  <cp:revision>67</cp:revision>
  <dcterms:modified xsi:type="dcterms:W3CDTF">2024-05-03T06:59:05Z</dcterms:modified>
</cp:coreProperties>
</file>